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5"/>
  </p:notesMasterIdLst>
  <p:sldIdLst>
    <p:sldId id="359" r:id="rId2"/>
    <p:sldId id="360" r:id="rId3"/>
    <p:sldId id="361" r:id="rId4"/>
  </p:sldIdLst>
  <p:sldSz cx="9144000" cy="6858000" type="screen4x3"/>
  <p:notesSz cx="6797675" cy="9926638"/>
  <p:embeddedFontLst>
    <p:embeddedFont>
      <p:font typeface="Franklin Gothic Medium" pitchFamily="34" charset="0"/>
      <p:regular r:id="rId6"/>
      <p:italic r:id="rId7"/>
    </p:embeddedFont>
    <p:embeddedFont>
      <p:font typeface="Calibri" pitchFamily="34" charset="0"/>
      <p:regular r:id="rId8"/>
      <p:bold r:id="rId9"/>
      <p:italic r:id="rId10"/>
      <p:boldItalic r:id="rId11"/>
    </p:embeddedFont>
    <p:embeddedFont>
      <p:font typeface="Franklin Gothic Book" pitchFamily="34" charset="0"/>
      <p:regular r:id="rId12"/>
      <p: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1" roundtripDataSignature="AMtx7mgDT4H6UB70VclnfJLI+oBaG4ZB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7CF"/>
    <a:srgbClr val="990099"/>
    <a:srgbClr val="EAFA50"/>
    <a:srgbClr val="97B991"/>
    <a:srgbClr val="BEBE0E"/>
    <a:srgbClr val="AEDB1F"/>
    <a:srgbClr val="476D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B6605A2F-70F7-486A-9B55-358C009F27E2}">
  <a:tblStyle styleId="{B6605A2F-70F7-486A-9B55-358C009F27E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643B16B-F026-4321-A620-6F925336524C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4B1156A-380E-4F78-BDF5-A606A8083BF9}" styleName="Estilo Médio 4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15" autoAdjust="0"/>
  </p:normalViewPr>
  <p:slideViewPr>
    <p:cSldViewPr snapToGrid="0">
      <p:cViewPr>
        <p:scale>
          <a:sx n="160" d="100"/>
          <a:sy n="160" d="100"/>
        </p:scale>
        <p:origin x="-252" y="132"/>
      </p:cViewPr>
      <p:guideLst>
        <p:guide orient="horz" pos="21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63" Type="http://schemas.openxmlformats.org/officeDocument/2006/relationships/viewProps" Target="viewProp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2" Type="http://schemas.openxmlformats.org/officeDocument/2006/relationships/slide" Target="slides/slide1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61" Type="http://customschemas.google.com/relationships/presentationmetadata" Target="metadata"/><Relationship Id="rId10" Type="http://schemas.openxmlformats.org/officeDocument/2006/relationships/font" Target="fonts/font5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6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14627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 rotWithShape="1">
          <a:blip r:embed="rId2"/>
          <a:srcRect l="32099" t="14744" r="28395" b="19382"/>
          <a:stretch/>
        </p:blipFill>
        <p:spPr bwMode="auto">
          <a:xfrm>
            <a:off x="304799" y="1028699"/>
            <a:ext cx="4210051" cy="39528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Espaço Reservado para Conteúdo 3"/>
          <p:cNvPicPr>
            <a:picLocks noGrp="1"/>
          </p:cNvPicPr>
          <p:nvPr>
            <p:ph idx="1"/>
          </p:nvPr>
        </p:nvPicPr>
        <p:blipFill rotWithShape="1">
          <a:blip r:embed="rId3"/>
          <a:srcRect l="41093" t="23527" r="40917" b="42280"/>
          <a:stretch/>
        </p:blipFill>
        <p:spPr bwMode="auto">
          <a:xfrm>
            <a:off x="4831983" y="1028699"/>
            <a:ext cx="3978641" cy="39528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3560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 rotWithShape="1">
          <a:blip r:embed="rId2"/>
          <a:srcRect l="32804" t="26664" r="34392" b="9343"/>
          <a:stretch/>
        </p:blipFill>
        <p:spPr bwMode="auto">
          <a:xfrm>
            <a:off x="142874" y="847724"/>
            <a:ext cx="3771901" cy="38766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m 6"/>
          <p:cNvPicPr/>
          <p:nvPr/>
        </p:nvPicPr>
        <p:blipFill rotWithShape="1">
          <a:blip r:embed="rId3"/>
          <a:srcRect l="35803" t="20390" r="36684" b="43536"/>
          <a:stretch/>
        </p:blipFill>
        <p:spPr bwMode="auto">
          <a:xfrm>
            <a:off x="4352923" y="847724"/>
            <a:ext cx="2838452" cy="23526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m 7"/>
          <p:cNvPicPr/>
          <p:nvPr/>
        </p:nvPicPr>
        <p:blipFill rotWithShape="1">
          <a:blip r:embed="rId4"/>
          <a:srcRect l="37213" t="17567" r="43563" b="48868"/>
          <a:stretch/>
        </p:blipFill>
        <p:spPr bwMode="auto">
          <a:xfrm>
            <a:off x="4136230" y="3071812"/>
            <a:ext cx="2700338" cy="17287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4706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 rotWithShape="1">
          <a:blip r:embed="rId2"/>
          <a:srcRect l="22131" t="28405" r="22750" b="20009"/>
          <a:stretch/>
        </p:blipFill>
        <p:spPr bwMode="auto">
          <a:xfrm>
            <a:off x="136566" y="1023937"/>
            <a:ext cx="5406985" cy="34909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m 4"/>
          <p:cNvPicPr/>
          <p:nvPr/>
        </p:nvPicPr>
        <p:blipFill rotWithShape="1">
          <a:blip r:embed="rId3"/>
          <a:srcRect l="35274" t="25723" r="35449" b="17499"/>
          <a:stretch/>
        </p:blipFill>
        <p:spPr bwMode="auto">
          <a:xfrm>
            <a:off x="5600700" y="1023937"/>
            <a:ext cx="3429000" cy="34051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7864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Ângulos">
  <a:themeElements>
    <a:clrScheme name="Elementa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Â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Â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34329</TotalTime>
  <Words>0</Words>
  <Application>Microsoft Office PowerPoint</Application>
  <PresentationFormat>Apresentação na tela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10" baseType="lpstr">
      <vt:lpstr>Arial</vt:lpstr>
      <vt:lpstr>Tunga</vt:lpstr>
      <vt:lpstr>Wingdings</vt:lpstr>
      <vt:lpstr>Franklin Gothic Medium</vt:lpstr>
      <vt:lpstr>Calibri</vt:lpstr>
      <vt:lpstr>Franklin Gothic Book</vt:lpstr>
      <vt:lpstr>Ângulos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welbert</dc:creator>
  <cp:lastModifiedBy>SIMONE SILVA OSIAS </cp:lastModifiedBy>
  <cp:revision>138</cp:revision>
  <cp:lastPrinted>2023-08-11T12:05:06Z</cp:lastPrinted>
  <dcterms:created xsi:type="dcterms:W3CDTF">2019-01-24T14:09:00Z</dcterms:created>
  <dcterms:modified xsi:type="dcterms:W3CDTF">2024-09-19T12:22:08Z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1046-10.2.0.7635</vt:lpwstr>
  </property>
</Properties>
</file>